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3519ecc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3519ecc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3519ecc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3519ecc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3519ecc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3519ecc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c3519ecc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c3519ecc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c3519ecc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c3519ecc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Installation of VS code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386425"/>
            <a:ext cx="49464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Right set of plug-ins and extensions.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Software tool for someone who is into Web Development.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Inbuilt support for Node.js development.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77775" y="445025"/>
            <a:ext cx="5735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vs code?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506875"/>
            <a:ext cx="49464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Offers code completion.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Function’s parameters lis</a:t>
            </a: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938500" y="45507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IntelliSense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Prettier +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569800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You can search and type the theme you like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Install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And Reload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Night Owl, Dracula, Noctis, OneeDark.etc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923750" y="4155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idx="1" type="body"/>
          </p:nvPr>
        </p:nvSpPr>
        <p:spPr>
          <a:xfrm>
            <a:off x="938500" y="1426525"/>
            <a:ext cx="49464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i="1" lang="en-GB" sz="1800"/>
              <a:t>For Mac: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Shift + Option + F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i="1" lang="en-GB" sz="1800"/>
              <a:t>For Windows:</a:t>
            </a:r>
            <a:endParaRPr b="1" i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Shift + Alt + F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i="1" lang="en-GB" sz="1800"/>
              <a:t>For Linux: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Ctrl + Shift + I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0" name="Google Shape;190;p41"/>
          <p:cNvSpPr txBox="1"/>
          <p:nvPr>
            <p:ph type="title"/>
          </p:nvPr>
        </p:nvSpPr>
        <p:spPr>
          <a:xfrm>
            <a:off x="707450" y="47515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Keyboard shortcuts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